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60" r:id="rId3"/>
    <p:sldId id="261" r:id="rId4"/>
    <p:sldId id="263" r:id="rId5"/>
    <p:sldId id="257" r:id="rId6"/>
    <p:sldId id="258" r:id="rId7"/>
    <p:sldId id="259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4154C-D604-41A1-8F2F-C63809F59B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D2B713-A530-4EE9-B70B-1B995C812798}">
      <dgm:prSet phldrT="[Текст]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/>
            <a:t>Давление со стороны взрослых</a:t>
          </a:r>
        </a:p>
      </dgm:t>
    </dgm:pt>
    <dgm:pt modelId="{8043F9F2-0068-4152-9EFD-509F9971E365}" type="parTrans" cxnId="{B6E3E040-2357-409D-BB69-1AD71DB158B5}">
      <dgm:prSet/>
      <dgm:spPr/>
      <dgm:t>
        <a:bodyPr/>
        <a:lstStyle/>
        <a:p>
          <a:endParaRPr lang="ru-RU"/>
        </a:p>
      </dgm:t>
    </dgm:pt>
    <dgm:pt modelId="{FEFEAB8F-CDC7-436E-8169-E6EDF28508DF}" type="sibTrans" cxnId="{B6E3E040-2357-409D-BB69-1AD71DB158B5}">
      <dgm:prSet/>
      <dgm:spPr/>
      <dgm:t>
        <a:bodyPr/>
        <a:lstStyle/>
        <a:p>
          <a:endParaRPr lang="ru-RU"/>
        </a:p>
      </dgm:t>
    </dgm:pt>
    <dgm:pt modelId="{99E1AEAF-4A56-4F38-924C-5D1C1CFC3A79}">
      <dgm:prSet phldrT="[Текст]"/>
      <dgm:spPr/>
      <dgm:t>
        <a:bodyPr/>
        <a:lstStyle/>
        <a:p>
          <a:r>
            <a:rPr lang="ru-RU" dirty="0"/>
            <a:t>Неуверенность в собственных силах</a:t>
          </a:r>
        </a:p>
      </dgm:t>
    </dgm:pt>
    <dgm:pt modelId="{70A462CE-4615-46F5-B809-3C8B2B4EFFC3}" type="parTrans" cxnId="{9CEA11D8-91DA-49E4-8A85-EEC48A8FC823}">
      <dgm:prSet/>
      <dgm:spPr/>
      <dgm:t>
        <a:bodyPr/>
        <a:lstStyle/>
        <a:p>
          <a:endParaRPr lang="ru-RU"/>
        </a:p>
      </dgm:t>
    </dgm:pt>
    <dgm:pt modelId="{CD96889B-AD44-44B5-B2CE-E959A5B47634}" type="sibTrans" cxnId="{9CEA11D8-91DA-49E4-8A85-EEC48A8FC823}">
      <dgm:prSet/>
      <dgm:spPr/>
      <dgm:t>
        <a:bodyPr/>
        <a:lstStyle/>
        <a:p>
          <a:endParaRPr lang="ru-RU"/>
        </a:p>
      </dgm:t>
    </dgm:pt>
    <dgm:pt modelId="{55F27DF6-0F91-4097-813A-6E9735882C63}">
      <dgm:prSet phldrT="[Текст]"/>
      <dgm:spPr/>
      <dgm:t>
        <a:bodyPr/>
        <a:lstStyle/>
        <a:p>
          <a:r>
            <a:rPr lang="ru-RU" dirty="0"/>
            <a:t>Груз ответственности</a:t>
          </a:r>
        </a:p>
      </dgm:t>
    </dgm:pt>
    <dgm:pt modelId="{2E27B81C-72A4-4496-9C53-CD9F3029E91D}" type="parTrans" cxnId="{E3CE0C8B-00AD-4F16-A5A6-EF565B68A13F}">
      <dgm:prSet/>
      <dgm:spPr/>
      <dgm:t>
        <a:bodyPr/>
        <a:lstStyle/>
        <a:p>
          <a:endParaRPr lang="ru-RU"/>
        </a:p>
      </dgm:t>
    </dgm:pt>
    <dgm:pt modelId="{996CEEC3-0BBC-422F-9398-212ABB134FB8}" type="sibTrans" cxnId="{E3CE0C8B-00AD-4F16-A5A6-EF565B68A13F}">
      <dgm:prSet/>
      <dgm:spPr/>
      <dgm:t>
        <a:bodyPr/>
        <a:lstStyle/>
        <a:p>
          <a:endParaRPr lang="ru-RU"/>
        </a:p>
      </dgm:t>
    </dgm:pt>
    <dgm:pt modelId="{E145FACB-8C60-4C96-9BFC-C08F6DBA917B}">
      <dgm:prSet phldrT="[Текст]"/>
      <dgm:spPr/>
      <dgm:t>
        <a:bodyPr/>
        <a:lstStyle/>
        <a:p>
          <a:r>
            <a:rPr lang="ru-RU" dirty="0"/>
            <a:t>Стрессовый характер процедуры экзамена</a:t>
          </a:r>
        </a:p>
      </dgm:t>
    </dgm:pt>
    <dgm:pt modelId="{0BF006FF-48F9-4A6F-9B34-BF5C2ACAC37E}" type="parTrans" cxnId="{48FCBC0D-C088-439D-A42B-AACC51196C3F}">
      <dgm:prSet/>
      <dgm:spPr/>
      <dgm:t>
        <a:bodyPr/>
        <a:lstStyle/>
        <a:p>
          <a:endParaRPr lang="ru-RU"/>
        </a:p>
      </dgm:t>
    </dgm:pt>
    <dgm:pt modelId="{A80EBE22-ED28-4E59-8541-98A0FA4D669E}" type="sibTrans" cxnId="{48FCBC0D-C088-439D-A42B-AACC51196C3F}">
      <dgm:prSet/>
      <dgm:spPr/>
      <dgm:t>
        <a:bodyPr/>
        <a:lstStyle/>
        <a:p>
          <a:endParaRPr lang="ru-RU"/>
        </a:p>
      </dgm:t>
    </dgm:pt>
    <dgm:pt modelId="{907D790A-FD3D-4863-AE06-20A3AB501587}" type="pres">
      <dgm:prSet presAssocID="{7124154C-D604-41A1-8F2F-C63809F59B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A280F31-28FD-44B1-BDFD-CF0245AE7704}" type="pres">
      <dgm:prSet presAssocID="{7124154C-D604-41A1-8F2F-C63809F59B14}" presName="Name1" presStyleCnt="0"/>
      <dgm:spPr/>
    </dgm:pt>
    <dgm:pt modelId="{AD390DB0-DC3C-4AD9-9A69-6B01DD0BDB19}" type="pres">
      <dgm:prSet presAssocID="{7124154C-D604-41A1-8F2F-C63809F59B14}" presName="cycle" presStyleCnt="0"/>
      <dgm:spPr/>
    </dgm:pt>
    <dgm:pt modelId="{C395C664-EF2C-4A03-8342-DF5C09E6BAC2}" type="pres">
      <dgm:prSet presAssocID="{7124154C-D604-41A1-8F2F-C63809F59B14}" presName="srcNode" presStyleLbl="node1" presStyleIdx="0" presStyleCnt="4"/>
      <dgm:spPr/>
    </dgm:pt>
    <dgm:pt modelId="{B3E61477-8039-4C5A-A2C3-987DAB70EC7E}" type="pres">
      <dgm:prSet presAssocID="{7124154C-D604-41A1-8F2F-C63809F59B14}" presName="conn" presStyleLbl="parChTrans1D2" presStyleIdx="0" presStyleCnt="1"/>
      <dgm:spPr/>
      <dgm:t>
        <a:bodyPr/>
        <a:lstStyle/>
        <a:p>
          <a:endParaRPr lang="ru-RU"/>
        </a:p>
      </dgm:t>
    </dgm:pt>
    <dgm:pt modelId="{D06C54AC-676A-4746-B1D1-7D9DC6063484}" type="pres">
      <dgm:prSet presAssocID="{7124154C-D604-41A1-8F2F-C63809F59B14}" presName="extraNode" presStyleLbl="node1" presStyleIdx="0" presStyleCnt="4"/>
      <dgm:spPr/>
    </dgm:pt>
    <dgm:pt modelId="{9073974F-E663-4631-B4A9-5A7B323E731A}" type="pres">
      <dgm:prSet presAssocID="{7124154C-D604-41A1-8F2F-C63809F59B14}" presName="dstNode" presStyleLbl="node1" presStyleIdx="0" presStyleCnt="4"/>
      <dgm:spPr/>
    </dgm:pt>
    <dgm:pt modelId="{CB8CB7FF-F935-4972-874C-10CA15DBD285}" type="pres">
      <dgm:prSet presAssocID="{EDD2B713-A530-4EE9-B70B-1B995C81279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60D0A-0DA2-480D-A70C-BA6CE6796E82}" type="pres">
      <dgm:prSet presAssocID="{EDD2B713-A530-4EE9-B70B-1B995C812798}" presName="accent_1" presStyleCnt="0"/>
      <dgm:spPr/>
    </dgm:pt>
    <dgm:pt modelId="{BE49DB33-7C54-49F3-BECF-72973D5C027C}" type="pres">
      <dgm:prSet presAssocID="{EDD2B713-A530-4EE9-B70B-1B995C812798}" presName="accentRepeatNode" presStyleLbl="solidFgAcc1" presStyleIdx="0" presStyleCnt="4"/>
      <dgm:spPr/>
    </dgm:pt>
    <dgm:pt modelId="{8144E37F-A5B0-4F6B-95BF-E323B03974F0}" type="pres">
      <dgm:prSet presAssocID="{99E1AEAF-4A56-4F38-924C-5D1C1CFC3A7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8D370-028C-4A11-9985-BEF176E15B24}" type="pres">
      <dgm:prSet presAssocID="{99E1AEAF-4A56-4F38-924C-5D1C1CFC3A79}" presName="accent_2" presStyleCnt="0"/>
      <dgm:spPr/>
    </dgm:pt>
    <dgm:pt modelId="{A5E82F56-4184-41C5-9F30-6718A0DB4F74}" type="pres">
      <dgm:prSet presAssocID="{99E1AEAF-4A56-4F38-924C-5D1C1CFC3A79}" presName="accentRepeatNode" presStyleLbl="solidFgAcc1" presStyleIdx="1" presStyleCnt="4"/>
      <dgm:spPr/>
    </dgm:pt>
    <dgm:pt modelId="{5E24EBBA-80F4-4463-82D6-B5B97A91E397}" type="pres">
      <dgm:prSet presAssocID="{55F27DF6-0F91-4097-813A-6E9735882C6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63217-E3E3-448B-972E-319FD56532E4}" type="pres">
      <dgm:prSet presAssocID="{55F27DF6-0F91-4097-813A-6E9735882C63}" presName="accent_3" presStyleCnt="0"/>
      <dgm:spPr/>
    </dgm:pt>
    <dgm:pt modelId="{DF5B472F-D6CF-4D7C-92E3-BF3584215E8B}" type="pres">
      <dgm:prSet presAssocID="{55F27DF6-0F91-4097-813A-6E9735882C63}" presName="accentRepeatNode" presStyleLbl="solidFgAcc1" presStyleIdx="2" presStyleCnt="4"/>
      <dgm:spPr/>
    </dgm:pt>
    <dgm:pt modelId="{FA848F8F-40AF-4FD9-A0C2-F427CEB44ADA}" type="pres">
      <dgm:prSet presAssocID="{E145FACB-8C60-4C96-9BFC-C08F6DBA917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70F39-AC0B-49F1-8659-0B4A85EF9FE6}" type="pres">
      <dgm:prSet presAssocID="{E145FACB-8C60-4C96-9BFC-C08F6DBA917B}" presName="accent_4" presStyleCnt="0"/>
      <dgm:spPr/>
    </dgm:pt>
    <dgm:pt modelId="{E1AC23EB-2A6F-40EA-BA58-BE0B7D3AB5B9}" type="pres">
      <dgm:prSet presAssocID="{E145FACB-8C60-4C96-9BFC-C08F6DBA917B}" presName="accentRepeatNode" presStyleLbl="solidFgAcc1" presStyleIdx="3" presStyleCnt="4"/>
      <dgm:spPr/>
    </dgm:pt>
  </dgm:ptLst>
  <dgm:cxnLst>
    <dgm:cxn modelId="{00AC8D1E-6370-4AAB-AF49-C44E2675691A}" type="presOf" srcId="{E145FACB-8C60-4C96-9BFC-C08F6DBA917B}" destId="{FA848F8F-40AF-4FD9-A0C2-F427CEB44ADA}" srcOrd="0" destOrd="0" presId="urn:microsoft.com/office/officeart/2008/layout/VerticalCurvedList"/>
    <dgm:cxn modelId="{44462785-97E4-4B51-9F30-AB73200E7841}" type="presOf" srcId="{99E1AEAF-4A56-4F38-924C-5D1C1CFC3A79}" destId="{8144E37F-A5B0-4F6B-95BF-E323B03974F0}" srcOrd="0" destOrd="0" presId="urn:microsoft.com/office/officeart/2008/layout/VerticalCurvedList"/>
    <dgm:cxn modelId="{F4AFAB0E-C378-4A9B-8AE7-EBBCA5503CC0}" type="presOf" srcId="{EDD2B713-A530-4EE9-B70B-1B995C812798}" destId="{CB8CB7FF-F935-4972-874C-10CA15DBD285}" srcOrd="0" destOrd="0" presId="urn:microsoft.com/office/officeart/2008/layout/VerticalCurvedList"/>
    <dgm:cxn modelId="{B6E3E040-2357-409D-BB69-1AD71DB158B5}" srcId="{7124154C-D604-41A1-8F2F-C63809F59B14}" destId="{EDD2B713-A530-4EE9-B70B-1B995C812798}" srcOrd="0" destOrd="0" parTransId="{8043F9F2-0068-4152-9EFD-509F9971E365}" sibTransId="{FEFEAB8F-CDC7-436E-8169-E6EDF28508DF}"/>
    <dgm:cxn modelId="{25C634EC-6B4D-4DAA-ACFA-76C60581F6CB}" type="presOf" srcId="{55F27DF6-0F91-4097-813A-6E9735882C63}" destId="{5E24EBBA-80F4-4463-82D6-B5B97A91E397}" srcOrd="0" destOrd="0" presId="urn:microsoft.com/office/officeart/2008/layout/VerticalCurvedList"/>
    <dgm:cxn modelId="{48FCBC0D-C088-439D-A42B-AACC51196C3F}" srcId="{7124154C-D604-41A1-8F2F-C63809F59B14}" destId="{E145FACB-8C60-4C96-9BFC-C08F6DBA917B}" srcOrd="3" destOrd="0" parTransId="{0BF006FF-48F9-4A6F-9B34-BF5C2ACAC37E}" sibTransId="{A80EBE22-ED28-4E59-8541-98A0FA4D669E}"/>
    <dgm:cxn modelId="{E3CE0C8B-00AD-4F16-A5A6-EF565B68A13F}" srcId="{7124154C-D604-41A1-8F2F-C63809F59B14}" destId="{55F27DF6-0F91-4097-813A-6E9735882C63}" srcOrd="2" destOrd="0" parTransId="{2E27B81C-72A4-4496-9C53-CD9F3029E91D}" sibTransId="{996CEEC3-0BBC-422F-9398-212ABB134FB8}"/>
    <dgm:cxn modelId="{C02AB225-EBDE-4C40-8C91-675DB8AA9ECD}" type="presOf" srcId="{7124154C-D604-41A1-8F2F-C63809F59B14}" destId="{907D790A-FD3D-4863-AE06-20A3AB501587}" srcOrd="0" destOrd="0" presId="urn:microsoft.com/office/officeart/2008/layout/VerticalCurvedList"/>
    <dgm:cxn modelId="{7DEAF7FD-0445-40EF-B2C2-8CF82F8718FD}" type="presOf" srcId="{FEFEAB8F-CDC7-436E-8169-E6EDF28508DF}" destId="{B3E61477-8039-4C5A-A2C3-987DAB70EC7E}" srcOrd="0" destOrd="0" presId="urn:microsoft.com/office/officeart/2008/layout/VerticalCurvedList"/>
    <dgm:cxn modelId="{9CEA11D8-91DA-49E4-8A85-EEC48A8FC823}" srcId="{7124154C-D604-41A1-8F2F-C63809F59B14}" destId="{99E1AEAF-4A56-4F38-924C-5D1C1CFC3A79}" srcOrd="1" destOrd="0" parTransId="{70A462CE-4615-46F5-B809-3C8B2B4EFFC3}" sibTransId="{CD96889B-AD44-44B5-B2CE-E959A5B47634}"/>
    <dgm:cxn modelId="{35145AA3-CF16-4734-A949-E90511C75346}" type="presParOf" srcId="{907D790A-FD3D-4863-AE06-20A3AB501587}" destId="{AA280F31-28FD-44B1-BDFD-CF0245AE7704}" srcOrd="0" destOrd="0" presId="urn:microsoft.com/office/officeart/2008/layout/VerticalCurvedList"/>
    <dgm:cxn modelId="{DA3F3BE5-1B43-4709-9DB4-76D117DE096C}" type="presParOf" srcId="{AA280F31-28FD-44B1-BDFD-CF0245AE7704}" destId="{AD390DB0-DC3C-4AD9-9A69-6B01DD0BDB19}" srcOrd="0" destOrd="0" presId="urn:microsoft.com/office/officeart/2008/layout/VerticalCurvedList"/>
    <dgm:cxn modelId="{E5E764AE-B8A0-41E1-9CE1-8A468D41DD4B}" type="presParOf" srcId="{AD390DB0-DC3C-4AD9-9A69-6B01DD0BDB19}" destId="{C395C664-EF2C-4A03-8342-DF5C09E6BAC2}" srcOrd="0" destOrd="0" presId="urn:microsoft.com/office/officeart/2008/layout/VerticalCurvedList"/>
    <dgm:cxn modelId="{6769F5AB-8264-4E1B-8149-419859A3395D}" type="presParOf" srcId="{AD390DB0-DC3C-4AD9-9A69-6B01DD0BDB19}" destId="{B3E61477-8039-4C5A-A2C3-987DAB70EC7E}" srcOrd="1" destOrd="0" presId="urn:microsoft.com/office/officeart/2008/layout/VerticalCurvedList"/>
    <dgm:cxn modelId="{E516C358-68D6-418D-B6CE-A80068FFE9F2}" type="presParOf" srcId="{AD390DB0-DC3C-4AD9-9A69-6B01DD0BDB19}" destId="{D06C54AC-676A-4746-B1D1-7D9DC6063484}" srcOrd="2" destOrd="0" presId="urn:microsoft.com/office/officeart/2008/layout/VerticalCurvedList"/>
    <dgm:cxn modelId="{EC174F23-DE8B-4556-9597-CB98CBB8240F}" type="presParOf" srcId="{AD390DB0-DC3C-4AD9-9A69-6B01DD0BDB19}" destId="{9073974F-E663-4631-B4A9-5A7B323E731A}" srcOrd="3" destOrd="0" presId="urn:microsoft.com/office/officeart/2008/layout/VerticalCurvedList"/>
    <dgm:cxn modelId="{788D6FAA-632C-4C00-92FA-A849E0226607}" type="presParOf" srcId="{AA280F31-28FD-44B1-BDFD-CF0245AE7704}" destId="{CB8CB7FF-F935-4972-874C-10CA15DBD285}" srcOrd="1" destOrd="0" presId="urn:microsoft.com/office/officeart/2008/layout/VerticalCurvedList"/>
    <dgm:cxn modelId="{6B782E7A-E294-411E-A179-C26BDD63CEFC}" type="presParOf" srcId="{AA280F31-28FD-44B1-BDFD-CF0245AE7704}" destId="{B8D60D0A-0DA2-480D-A70C-BA6CE6796E82}" srcOrd="2" destOrd="0" presId="urn:microsoft.com/office/officeart/2008/layout/VerticalCurvedList"/>
    <dgm:cxn modelId="{C151A449-CEB6-4194-AD86-5843B86E5B67}" type="presParOf" srcId="{B8D60D0A-0DA2-480D-A70C-BA6CE6796E82}" destId="{BE49DB33-7C54-49F3-BECF-72973D5C027C}" srcOrd="0" destOrd="0" presId="urn:microsoft.com/office/officeart/2008/layout/VerticalCurvedList"/>
    <dgm:cxn modelId="{E64244A4-51D0-42B5-B270-19FAD45E62E1}" type="presParOf" srcId="{AA280F31-28FD-44B1-BDFD-CF0245AE7704}" destId="{8144E37F-A5B0-4F6B-95BF-E323B03974F0}" srcOrd="3" destOrd="0" presId="urn:microsoft.com/office/officeart/2008/layout/VerticalCurvedList"/>
    <dgm:cxn modelId="{25CACFF5-0C16-4F43-BCA5-954A644AF73B}" type="presParOf" srcId="{AA280F31-28FD-44B1-BDFD-CF0245AE7704}" destId="{C188D370-028C-4A11-9985-BEF176E15B24}" srcOrd="4" destOrd="0" presId="urn:microsoft.com/office/officeart/2008/layout/VerticalCurvedList"/>
    <dgm:cxn modelId="{016A45F8-3A11-4297-8847-FA80ADA96CCB}" type="presParOf" srcId="{C188D370-028C-4A11-9985-BEF176E15B24}" destId="{A5E82F56-4184-41C5-9F30-6718A0DB4F74}" srcOrd="0" destOrd="0" presId="urn:microsoft.com/office/officeart/2008/layout/VerticalCurvedList"/>
    <dgm:cxn modelId="{5370F27D-1F86-44D0-BBE2-E403E587E71F}" type="presParOf" srcId="{AA280F31-28FD-44B1-BDFD-CF0245AE7704}" destId="{5E24EBBA-80F4-4463-82D6-B5B97A91E397}" srcOrd="5" destOrd="0" presId="urn:microsoft.com/office/officeart/2008/layout/VerticalCurvedList"/>
    <dgm:cxn modelId="{C6BA9AD5-D7B4-4EFB-99FE-C4E118C0AF17}" type="presParOf" srcId="{AA280F31-28FD-44B1-BDFD-CF0245AE7704}" destId="{09763217-E3E3-448B-972E-319FD56532E4}" srcOrd="6" destOrd="0" presId="urn:microsoft.com/office/officeart/2008/layout/VerticalCurvedList"/>
    <dgm:cxn modelId="{33E231E5-E3D2-4678-AE3A-4A0316CA9735}" type="presParOf" srcId="{09763217-E3E3-448B-972E-319FD56532E4}" destId="{DF5B472F-D6CF-4D7C-92E3-BF3584215E8B}" srcOrd="0" destOrd="0" presId="urn:microsoft.com/office/officeart/2008/layout/VerticalCurvedList"/>
    <dgm:cxn modelId="{5326E572-90D5-4F51-8243-DC781521726B}" type="presParOf" srcId="{AA280F31-28FD-44B1-BDFD-CF0245AE7704}" destId="{FA848F8F-40AF-4FD9-A0C2-F427CEB44ADA}" srcOrd="7" destOrd="0" presId="urn:microsoft.com/office/officeart/2008/layout/VerticalCurvedList"/>
    <dgm:cxn modelId="{635C962B-090B-4058-B05A-1A7233966089}" type="presParOf" srcId="{AA280F31-28FD-44B1-BDFD-CF0245AE7704}" destId="{9B870F39-AC0B-49F1-8659-0B4A85EF9FE6}" srcOrd="8" destOrd="0" presId="urn:microsoft.com/office/officeart/2008/layout/VerticalCurvedList"/>
    <dgm:cxn modelId="{D0E7499E-5D37-40F0-9DC4-BAFD64C1055F}" type="presParOf" srcId="{9B870F39-AC0B-49F1-8659-0B4A85EF9FE6}" destId="{E1AC23EB-2A6F-40EA-BA58-BE0B7D3AB5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C5DA6-FCC7-41D7-B19C-04E556238A3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7E8906C-4CDB-4CCA-93BD-CCF182C08AA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Не заражайся чужим волнением Переживай свое волнение в одиночку, отойди в сторону, поброди по коридору, посмотри в окно.</a:t>
          </a:r>
          <a:endParaRPr lang="ru-RU" dirty="0"/>
        </a:p>
      </dgm:t>
    </dgm:pt>
    <dgm:pt modelId="{FB83168E-6A01-4774-B95A-086AAA764D60}" type="parTrans" cxnId="{A5EEF0B6-BBE8-428E-AF26-83096B2416C4}">
      <dgm:prSet/>
      <dgm:spPr/>
      <dgm:t>
        <a:bodyPr/>
        <a:lstStyle/>
        <a:p>
          <a:endParaRPr lang="ru-RU"/>
        </a:p>
      </dgm:t>
    </dgm:pt>
    <dgm:pt modelId="{D48E591E-3700-4A81-B8D8-582024797894}" type="sibTrans" cxnId="{A5EEF0B6-BBE8-428E-AF26-83096B2416C4}">
      <dgm:prSet/>
      <dgm:spPr/>
      <dgm:t>
        <a:bodyPr/>
        <a:lstStyle/>
        <a:p>
          <a:endParaRPr lang="ru-RU"/>
        </a:p>
      </dgm:t>
    </dgm:pt>
    <dgm:pt modelId="{02A8EA79-F1A9-4112-BB79-E0A8E8F11B43}">
      <dgm:prSet phldrT="[Текст]" custT="1"/>
      <dgm:spPr/>
      <dgm:t>
        <a:bodyPr/>
        <a:lstStyle/>
        <a:p>
          <a:pPr marL="0" indent="361950" algn="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800" dirty="0"/>
            <a:t>Выполняй дыхательные упражнения. Это самый быстрый, простой и наиболее эффективный способ преодоления ощущения стресса и паники. Закрой глаза и дыши медленно и глубоко. Выдох должен быть в 2-3 раза продолжительнее, чем вдох. </a:t>
          </a:r>
          <a:endParaRPr lang="ru-RU" dirty="0"/>
        </a:p>
      </dgm:t>
    </dgm:pt>
    <dgm:pt modelId="{C214A856-F946-4E2B-B762-127E1BC2157B}" type="parTrans" cxnId="{041A20BB-9478-4C29-9FCD-91F9B2EF6701}">
      <dgm:prSet/>
      <dgm:spPr/>
      <dgm:t>
        <a:bodyPr/>
        <a:lstStyle/>
        <a:p>
          <a:endParaRPr lang="ru-RU"/>
        </a:p>
      </dgm:t>
    </dgm:pt>
    <dgm:pt modelId="{2727310C-85F1-42CA-9A1A-ED78EE821FBD}" type="sibTrans" cxnId="{041A20BB-9478-4C29-9FCD-91F9B2EF6701}">
      <dgm:prSet/>
      <dgm:spPr/>
      <dgm:t>
        <a:bodyPr/>
        <a:lstStyle/>
        <a:p>
          <a:endParaRPr lang="ru-RU"/>
        </a:p>
      </dgm:t>
    </dgm:pt>
    <dgm:pt modelId="{594F9D0F-D5D6-4961-8C59-85EF1D03A1A0}">
      <dgm:prSet phldrT="[Текст]" custT="1"/>
      <dgm:spPr/>
      <dgm:t>
        <a:bodyPr/>
        <a:lstStyle/>
        <a:p>
          <a:pPr algn="r"/>
          <a:r>
            <a:rPr lang="ru-RU" sz="1800" dirty="0"/>
            <a:t>Сбрасывай напряжение. Избавиться от мучительного дискомфорта помогут простейшие движения. Сделай несколько круговых движений головой, разомни руки, пожми плечами</a:t>
          </a:r>
          <a:endParaRPr lang="ru-RU" dirty="0"/>
        </a:p>
      </dgm:t>
    </dgm:pt>
    <dgm:pt modelId="{D4F3D6EE-0DA9-46D3-AE4E-10D6929B8C88}" type="parTrans" cxnId="{0BE1C3E2-5312-4DD0-86CE-64026C1BAD20}">
      <dgm:prSet/>
      <dgm:spPr/>
      <dgm:t>
        <a:bodyPr/>
        <a:lstStyle/>
        <a:p>
          <a:endParaRPr lang="ru-RU"/>
        </a:p>
      </dgm:t>
    </dgm:pt>
    <dgm:pt modelId="{CC68DD43-BCF4-4E04-8D15-D805896B413E}" type="sibTrans" cxnId="{0BE1C3E2-5312-4DD0-86CE-64026C1BAD20}">
      <dgm:prSet/>
      <dgm:spPr/>
      <dgm:t>
        <a:bodyPr/>
        <a:lstStyle/>
        <a:p>
          <a:endParaRPr lang="ru-RU"/>
        </a:p>
      </dgm:t>
    </dgm:pt>
    <dgm:pt modelId="{723096AB-82CA-4CC4-9118-19ED09764541}" type="pres">
      <dgm:prSet presAssocID="{853C5DA6-FCC7-41D7-B19C-04E556238A35}" presName="linearFlow" presStyleCnt="0">
        <dgm:presLayoutVars>
          <dgm:dir/>
          <dgm:resizeHandles val="exact"/>
        </dgm:presLayoutVars>
      </dgm:prSet>
      <dgm:spPr/>
    </dgm:pt>
    <dgm:pt modelId="{C3CB4CAE-653D-4F98-B323-6C3156F7092E}" type="pres">
      <dgm:prSet presAssocID="{17E8906C-4CDB-4CCA-93BD-CCF182C08AA9}" presName="composite" presStyleCnt="0"/>
      <dgm:spPr/>
    </dgm:pt>
    <dgm:pt modelId="{38704613-5B18-4F85-9281-41ECF13F4422}" type="pres">
      <dgm:prSet presAssocID="{17E8906C-4CDB-4CCA-93BD-CCF182C08AA9}" presName="imgShp" presStyleLbl="fgImgPlace1" presStyleIdx="0" presStyleCnt="3"/>
      <dgm:spPr/>
    </dgm:pt>
    <dgm:pt modelId="{7F6E900A-35D0-420E-959C-CAD35F25B9AD}" type="pres">
      <dgm:prSet presAssocID="{17E8906C-4CDB-4CCA-93BD-CCF182C08AA9}" presName="txShp" presStyleLbl="node1" presStyleIdx="0" presStyleCnt="3" custScaleX="126651" custLinFactNeighborX="6712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64C20-F7C8-4447-8D45-A3973F4DBBC5}" type="pres">
      <dgm:prSet presAssocID="{D48E591E-3700-4A81-B8D8-582024797894}" presName="spacing" presStyleCnt="0"/>
      <dgm:spPr/>
    </dgm:pt>
    <dgm:pt modelId="{DA0147A1-D01F-4512-A757-AC660055F1BF}" type="pres">
      <dgm:prSet presAssocID="{02A8EA79-F1A9-4112-BB79-E0A8E8F11B43}" presName="composite" presStyleCnt="0"/>
      <dgm:spPr/>
    </dgm:pt>
    <dgm:pt modelId="{26E7A04C-1BDE-4DA0-98C5-35D9B43C9C0F}" type="pres">
      <dgm:prSet presAssocID="{02A8EA79-F1A9-4112-BB79-E0A8E8F11B43}" presName="imgShp" presStyleLbl="fgImgPlace1" presStyleIdx="1" presStyleCnt="3" custLinFactNeighborX="-5306" custLinFactNeighborY="-3816"/>
      <dgm:spPr/>
    </dgm:pt>
    <dgm:pt modelId="{AEB2C7A0-38DF-4F4D-95B9-A1CA155E2425}" type="pres">
      <dgm:prSet presAssocID="{02A8EA79-F1A9-4112-BB79-E0A8E8F11B43}" presName="txShp" presStyleLbl="node1" presStyleIdx="1" presStyleCnt="3" custScaleX="126568" custScaleY="125077" custLinFactNeighborX="7173" custLinFactNeighborY="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9D9E3-4604-4D0A-939C-3DD4FBAA4DEC}" type="pres">
      <dgm:prSet presAssocID="{2727310C-85F1-42CA-9A1A-ED78EE821FBD}" presName="spacing" presStyleCnt="0"/>
      <dgm:spPr/>
    </dgm:pt>
    <dgm:pt modelId="{7A0B4535-0B2F-431C-839E-25F920487FF9}" type="pres">
      <dgm:prSet presAssocID="{594F9D0F-D5D6-4961-8C59-85EF1D03A1A0}" presName="composite" presStyleCnt="0"/>
      <dgm:spPr/>
    </dgm:pt>
    <dgm:pt modelId="{7DD1ECAE-260F-42E3-8AE5-68D17C4A6E44}" type="pres">
      <dgm:prSet presAssocID="{594F9D0F-D5D6-4961-8C59-85EF1D03A1A0}" presName="imgShp" presStyleLbl="fgImgPlace1" presStyleIdx="2" presStyleCnt="3"/>
      <dgm:spPr/>
    </dgm:pt>
    <dgm:pt modelId="{1567F700-071F-443C-AC19-69341F78F0FB}" type="pres">
      <dgm:prSet presAssocID="{594F9D0F-D5D6-4961-8C59-85EF1D03A1A0}" presName="txShp" presStyleLbl="node1" presStyleIdx="2" presStyleCnt="3" custScaleX="127784" custLinFactNeighborX="6705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A20BB-9478-4C29-9FCD-91F9B2EF6701}" srcId="{853C5DA6-FCC7-41D7-B19C-04E556238A35}" destId="{02A8EA79-F1A9-4112-BB79-E0A8E8F11B43}" srcOrd="1" destOrd="0" parTransId="{C214A856-F946-4E2B-B762-127E1BC2157B}" sibTransId="{2727310C-85F1-42CA-9A1A-ED78EE821FBD}"/>
    <dgm:cxn modelId="{478DE217-E7B9-4292-B487-3FC6B7B50D71}" type="presOf" srcId="{853C5DA6-FCC7-41D7-B19C-04E556238A35}" destId="{723096AB-82CA-4CC4-9118-19ED09764541}" srcOrd="0" destOrd="0" presId="urn:microsoft.com/office/officeart/2005/8/layout/vList3"/>
    <dgm:cxn modelId="{CB18358C-8461-4A6E-B271-6FE6CF902821}" type="presOf" srcId="{02A8EA79-F1A9-4112-BB79-E0A8E8F11B43}" destId="{AEB2C7A0-38DF-4F4D-95B9-A1CA155E2425}" srcOrd="0" destOrd="0" presId="urn:microsoft.com/office/officeart/2005/8/layout/vList3"/>
    <dgm:cxn modelId="{95D919E4-F9AF-448A-83DE-9D6EE4901B45}" type="presOf" srcId="{594F9D0F-D5D6-4961-8C59-85EF1D03A1A0}" destId="{1567F700-071F-443C-AC19-69341F78F0FB}" srcOrd="0" destOrd="0" presId="urn:microsoft.com/office/officeart/2005/8/layout/vList3"/>
    <dgm:cxn modelId="{0481B0E7-8251-47EA-8DB2-710A241C54AB}" type="presOf" srcId="{17E8906C-4CDB-4CCA-93BD-CCF182C08AA9}" destId="{7F6E900A-35D0-420E-959C-CAD35F25B9AD}" srcOrd="0" destOrd="0" presId="urn:microsoft.com/office/officeart/2005/8/layout/vList3"/>
    <dgm:cxn modelId="{0BE1C3E2-5312-4DD0-86CE-64026C1BAD20}" srcId="{853C5DA6-FCC7-41D7-B19C-04E556238A35}" destId="{594F9D0F-D5D6-4961-8C59-85EF1D03A1A0}" srcOrd="2" destOrd="0" parTransId="{D4F3D6EE-0DA9-46D3-AE4E-10D6929B8C88}" sibTransId="{CC68DD43-BCF4-4E04-8D15-D805896B413E}"/>
    <dgm:cxn modelId="{A5EEF0B6-BBE8-428E-AF26-83096B2416C4}" srcId="{853C5DA6-FCC7-41D7-B19C-04E556238A35}" destId="{17E8906C-4CDB-4CCA-93BD-CCF182C08AA9}" srcOrd="0" destOrd="0" parTransId="{FB83168E-6A01-4774-B95A-086AAA764D60}" sibTransId="{D48E591E-3700-4A81-B8D8-582024797894}"/>
    <dgm:cxn modelId="{1EA69E60-1EF3-4393-9ADA-CFD0BCF4192B}" type="presParOf" srcId="{723096AB-82CA-4CC4-9118-19ED09764541}" destId="{C3CB4CAE-653D-4F98-B323-6C3156F7092E}" srcOrd="0" destOrd="0" presId="urn:microsoft.com/office/officeart/2005/8/layout/vList3"/>
    <dgm:cxn modelId="{AD41F719-1AD3-4680-B963-676ADFF546BB}" type="presParOf" srcId="{C3CB4CAE-653D-4F98-B323-6C3156F7092E}" destId="{38704613-5B18-4F85-9281-41ECF13F4422}" srcOrd="0" destOrd="0" presId="urn:microsoft.com/office/officeart/2005/8/layout/vList3"/>
    <dgm:cxn modelId="{82D4E9A2-2EB7-4F11-9D75-AB4938EB2F6F}" type="presParOf" srcId="{C3CB4CAE-653D-4F98-B323-6C3156F7092E}" destId="{7F6E900A-35D0-420E-959C-CAD35F25B9AD}" srcOrd="1" destOrd="0" presId="urn:microsoft.com/office/officeart/2005/8/layout/vList3"/>
    <dgm:cxn modelId="{0D6F0F01-6820-4B78-BE37-0AFA3F43F5F4}" type="presParOf" srcId="{723096AB-82CA-4CC4-9118-19ED09764541}" destId="{22B64C20-F7C8-4447-8D45-A3973F4DBBC5}" srcOrd="1" destOrd="0" presId="urn:microsoft.com/office/officeart/2005/8/layout/vList3"/>
    <dgm:cxn modelId="{EF9DFE18-AD70-4056-8317-11A5C7E751D6}" type="presParOf" srcId="{723096AB-82CA-4CC4-9118-19ED09764541}" destId="{DA0147A1-D01F-4512-A757-AC660055F1BF}" srcOrd="2" destOrd="0" presId="urn:microsoft.com/office/officeart/2005/8/layout/vList3"/>
    <dgm:cxn modelId="{711C8720-7003-44A7-9CBF-B7A815DF563C}" type="presParOf" srcId="{DA0147A1-D01F-4512-A757-AC660055F1BF}" destId="{26E7A04C-1BDE-4DA0-98C5-35D9B43C9C0F}" srcOrd="0" destOrd="0" presId="urn:microsoft.com/office/officeart/2005/8/layout/vList3"/>
    <dgm:cxn modelId="{FD40E1BE-4F45-4C72-99F6-E0FD95BF901A}" type="presParOf" srcId="{DA0147A1-D01F-4512-A757-AC660055F1BF}" destId="{AEB2C7A0-38DF-4F4D-95B9-A1CA155E2425}" srcOrd="1" destOrd="0" presId="urn:microsoft.com/office/officeart/2005/8/layout/vList3"/>
    <dgm:cxn modelId="{6AA240FD-0882-4E54-8686-6AFDC4776139}" type="presParOf" srcId="{723096AB-82CA-4CC4-9118-19ED09764541}" destId="{E2D9D9E3-4604-4D0A-939C-3DD4FBAA4DEC}" srcOrd="3" destOrd="0" presId="urn:microsoft.com/office/officeart/2005/8/layout/vList3"/>
    <dgm:cxn modelId="{D486A140-A1E1-4F3E-8065-65263ED48209}" type="presParOf" srcId="{723096AB-82CA-4CC4-9118-19ED09764541}" destId="{7A0B4535-0B2F-431C-839E-25F920487FF9}" srcOrd="4" destOrd="0" presId="urn:microsoft.com/office/officeart/2005/8/layout/vList3"/>
    <dgm:cxn modelId="{ED955751-293C-437E-A0CF-200B6085B186}" type="presParOf" srcId="{7A0B4535-0B2F-431C-839E-25F920487FF9}" destId="{7DD1ECAE-260F-42E3-8AE5-68D17C4A6E44}" srcOrd="0" destOrd="0" presId="urn:microsoft.com/office/officeart/2005/8/layout/vList3"/>
    <dgm:cxn modelId="{480777F8-155F-407F-8794-B893E721CD5A}" type="presParOf" srcId="{7A0B4535-0B2F-431C-839E-25F920487FF9}" destId="{1567F700-071F-443C-AC19-69341F78F0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E83CBF-30DA-47BD-A599-4C933DECA8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792905-5F9F-4395-93CD-E89873D31360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Не допускай паники! Скажи себе «Стоп»!</a:t>
          </a:r>
        </a:p>
      </dgm:t>
    </dgm:pt>
    <dgm:pt modelId="{8D9872CB-B8DA-4029-9F8A-853DCA867A21}" type="parTrans" cxnId="{D5F9C5B3-3DF8-49D5-958E-C24FB7A831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466D53A-D36E-424A-9860-DB0603ACDA81}" type="sibTrans" cxnId="{D5F9C5B3-3DF8-49D5-958E-C24FB7A831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6EECD84-0F8A-4650-B782-27DF3F920F0E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Не реагируй на отвлекающие моменты.</a:t>
          </a:r>
        </a:p>
      </dgm:t>
    </dgm:pt>
    <dgm:pt modelId="{4A92979C-6642-4134-B654-A20F73592E8F}" type="parTrans" cxnId="{D90FBC90-C9D6-4ABA-85F3-86E9B46E460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3CBC49F-9061-4A22-8B49-5E3BDBBF3B94}" type="sibTrans" cxnId="{D90FBC90-C9D6-4ABA-85F3-86E9B46E460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593AF5-D804-48D0-B653-F6676D9BE676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Садись на всю глубину стула. Это поможет чувствовать себя увереннее. </a:t>
          </a:r>
        </a:p>
      </dgm:t>
    </dgm:pt>
    <dgm:pt modelId="{61EB78B1-6C79-488F-9DD6-14EACAAA2D6E}" type="parTrans" cxnId="{70C539AC-9744-43AA-A9FC-FE6C507E971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48EDCF5-DD06-4799-8290-39A6C223219A}" type="sibTrans" cxnId="{70C539AC-9744-43AA-A9FC-FE6C507E971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0EA9806-F737-4DAE-A15C-98BB081F7E37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Пробеги глазами весь текст, чтобы понять, какого типа задания содержатся.</a:t>
          </a:r>
        </a:p>
      </dgm:t>
    </dgm:pt>
    <dgm:pt modelId="{E505E8F7-5885-4618-974D-737C20338007}" type="parTrans" cxnId="{25454389-C10D-4535-908F-8B2EED064F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19D78E7-19A2-4ADD-B112-456555A91BFB}" type="sibTrans" cxnId="{25454389-C10D-4535-908F-8B2EED064F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727A1C8-6E4D-49EF-AAFD-FC6E561F6A69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Не спеши с ответами. Перечитывай задания несколько раз.</a:t>
          </a:r>
        </a:p>
      </dgm:t>
    </dgm:pt>
    <dgm:pt modelId="{6EEA4F9B-FC51-4F06-B1A8-ED541DA343CB}" type="parTrans" cxnId="{3EB3E474-EF17-451B-9D8F-5BE5A0E61FE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7CE580D-851F-4AA3-A1EB-737D02C1D186}" type="sibTrans" cxnId="{3EB3E474-EF17-451B-9D8F-5BE5A0E61FE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EAC7EF3-1BDF-43C5-845E-E27CFF3D4051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Если в течение отведенного времени не смог ответить на вопрос – положись на интуицию и укажи наиболее вероятный вариант.</a:t>
          </a:r>
        </a:p>
      </dgm:t>
    </dgm:pt>
    <dgm:pt modelId="{521ED058-35A3-499B-9BF9-0509F09E9F14}" type="parTrans" cxnId="{AAD0695A-39A4-4419-8659-AF12FD1F7D5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20BD5EB-5E45-4C82-825E-8CD31619737A}" type="sibTrans" cxnId="{AAD0695A-39A4-4419-8659-AF12FD1F7D5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516ABEF-47B5-4A5A-89A2-7E7CEC3E6420}" type="pres">
      <dgm:prSet presAssocID="{ACE83CBF-30DA-47BD-A599-4C933DECA8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A5B27-8CD9-45F9-8B6B-A8FDC7572E81}" type="pres">
      <dgm:prSet presAssocID="{87792905-5F9F-4395-93CD-E89873D3136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E03EF-042C-4462-BCF4-8AF49B2C4C36}" type="pres">
      <dgm:prSet presAssocID="{F466D53A-D36E-424A-9860-DB0603ACDA81}" presName="sibTrans" presStyleCnt="0"/>
      <dgm:spPr/>
    </dgm:pt>
    <dgm:pt modelId="{C2971FC0-5A20-491D-AEFE-58294222E483}" type="pres">
      <dgm:prSet presAssocID="{D6EECD84-0F8A-4650-B782-27DF3F920F0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901CB-BA33-42B9-B341-1A346DD1B611}" type="pres">
      <dgm:prSet presAssocID="{33CBC49F-9061-4A22-8B49-5E3BDBBF3B94}" presName="sibTrans" presStyleCnt="0"/>
      <dgm:spPr/>
    </dgm:pt>
    <dgm:pt modelId="{5192DE43-34C1-4B65-A6C1-5795EA5A9051}" type="pres">
      <dgm:prSet presAssocID="{5C593AF5-D804-48D0-B653-F6676D9BE67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05AC6-59FF-44B9-9FA7-94A142D7E3F1}" type="pres">
      <dgm:prSet presAssocID="{F48EDCF5-DD06-4799-8290-39A6C223219A}" presName="sibTrans" presStyleCnt="0"/>
      <dgm:spPr/>
    </dgm:pt>
    <dgm:pt modelId="{EAEC3EF2-A518-4BFA-AEB9-9FF79CB6B203}" type="pres">
      <dgm:prSet presAssocID="{90EA9806-F737-4DAE-A15C-98BB081F7E3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974B7-905A-43EF-83F7-40A94B157779}" type="pres">
      <dgm:prSet presAssocID="{C19D78E7-19A2-4ADD-B112-456555A91BFB}" presName="sibTrans" presStyleCnt="0"/>
      <dgm:spPr/>
    </dgm:pt>
    <dgm:pt modelId="{214E5594-0C75-4F3D-831D-DA9B674351BE}" type="pres">
      <dgm:prSet presAssocID="{F727A1C8-6E4D-49EF-AAFD-FC6E561F6A6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7FD13-7CA2-4ECF-9350-FC05E2BD3AF6}" type="pres">
      <dgm:prSet presAssocID="{A7CE580D-851F-4AA3-A1EB-737D02C1D186}" presName="sibTrans" presStyleCnt="0"/>
      <dgm:spPr/>
    </dgm:pt>
    <dgm:pt modelId="{D7157289-350F-4B2F-ADFD-6C9946C0092E}" type="pres">
      <dgm:prSet presAssocID="{4EAC7EF3-1BDF-43C5-845E-E27CFF3D405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C18CF2-809D-4E9D-8F1F-E88E1B488819}" type="presOf" srcId="{5C593AF5-D804-48D0-B653-F6676D9BE676}" destId="{5192DE43-34C1-4B65-A6C1-5795EA5A9051}" srcOrd="0" destOrd="0" presId="urn:microsoft.com/office/officeart/2005/8/layout/default"/>
    <dgm:cxn modelId="{D20F4CB5-66AB-4D80-815F-0AA909253653}" type="presOf" srcId="{F727A1C8-6E4D-49EF-AAFD-FC6E561F6A69}" destId="{214E5594-0C75-4F3D-831D-DA9B674351BE}" srcOrd="0" destOrd="0" presId="urn:microsoft.com/office/officeart/2005/8/layout/default"/>
    <dgm:cxn modelId="{82752300-9180-49B4-85AC-7F944ED0CE3A}" type="presOf" srcId="{4EAC7EF3-1BDF-43C5-845E-E27CFF3D4051}" destId="{D7157289-350F-4B2F-ADFD-6C9946C0092E}" srcOrd="0" destOrd="0" presId="urn:microsoft.com/office/officeart/2005/8/layout/default"/>
    <dgm:cxn modelId="{3EB3E474-EF17-451B-9D8F-5BE5A0E61FE9}" srcId="{ACE83CBF-30DA-47BD-A599-4C933DECA8B7}" destId="{F727A1C8-6E4D-49EF-AAFD-FC6E561F6A69}" srcOrd="4" destOrd="0" parTransId="{6EEA4F9B-FC51-4F06-B1A8-ED541DA343CB}" sibTransId="{A7CE580D-851F-4AA3-A1EB-737D02C1D186}"/>
    <dgm:cxn modelId="{60538092-0847-4870-9E85-92F658465D2B}" type="presOf" srcId="{90EA9806-F737-4DAE-A15C-98BB081F7E37}" destId="{EAEC3EF2-A518-4BFA-AEB9-9FF79CB6B203}" srcOrd="0" destOrd="0" presId="urn:microsoft.com/office/officeart/2005/8/layout/default"/>
    <dgm:cxn modelId="{82034BFC-D2BB-4D19-8E13-E835D3FBBAB0}" type="presOf" srcId="{D6EECD84-0F8A-4650-B782-27DF3F920F0E}" destId="{C2971FC0-5A20-491D-AEFE-58294222E483}" srcOrd="0" destOrd="0" presId="urn:microsoft.com/office/officeart/2005/8/layout/default"/>
    <dgm:cxn modelId="{D5F9C5B3-3DF8-49D5-958E-C24FB7A83137}" srcId="{ACE83CBF-30DA-47BD-A599-4C933DECA8B7}" destId="{87792905-5F9F-4395-93CD-E89873D31360}" srcOrd="0" destOrd="0" parTransId="{8D9872CB-B8DA-4029-9F8A-853DCA867A21}" sibTransId="{F466D53A-D36E-424A-9860-DB0603ACDA81}"/>
    <dgm:cxn modelId="{30696DA3-DFC9-4667-B476-E294820B9A29}" type="presOf" srcId="{ACE83CBF-30DA-47BD-A599-4C933DECA8B7}" destId="{1516ABEF-47B5-4A5A-89A2-7E7CEC3E6420}" srcOrd="0" destOrd="0" presId="urn:microsoft.com/office/officeart/2005/8/layout/default"/>
    <dgm:cxn modelId="{7272D8B6-2B17-4607-A5EF-9D54CEF775AE}" type="presOf" srcId="{87792905-5F9F-4395-93CD-E89873D31360}" destId="{58CA5B27-8CD9-45F9-8B6B-A8FDC7572E81}" srcOrd="0" destOrd="0" presId="urn:microsoft.com/office/officeart/2005/8/layout/default"/>
    <dgm:cxn modelId="{25454389-C10D-4535-908F-8B2EED064FCD}" srcId="{ACE83CBF-30DA-47BD-A599-4C933DECA8B7}" destId="{90EA9806-F737-4DAE-A15C-98BB081F7E37}" srcOrd="3" destOrd="0" parTransId="{E505E8F7-5885-4618-974D-737C20338007}" sibTransId="{C19D78E7-19A2-4ADD-B112-456555A91BFB}"/>
    <dgm:cxn modelId="{D90FBC90-C9D6-4ABA-85F3-86E9B46E460B}" srcId="{ACE83CBF-30DA-47BD-A599-4C933DECA8B7}" destId="{D6EECD84-0F8A-4650-B782-27DF3F920F0E}" srcOrd="1" destOrd="0" parTransId="{4A92979C-6642-4134-B654-A20F73592E8F}" sibTransId="{33CBC49F-9061-4A22-8B49-5E3BDBBF3B94}"/>
    <dgm:cxn modelId="{70C539AC-9744-43AA-A9FC-FE6C507E971C}" srcId="{ACE83CBF-30DA-47BD-A599-4C933DECA8B7}" destId="{5C593AF5-D804-48D0-B653-F6676D9BE676}" srcOrd="2" destOrd="0" parTransId="{61EB78B1-6C79-488F-9DD6-14EACAAA2D6E}" sibTransId="{F48EDCF5-DD06-4799-8290-39A6C223219A}"/>
    <dgm:cxn modelId="{AAD0695A-39A4-4419-8659-AF12FD1F7D57}" srcId="{ACE83CBF-30DA-47BD-A599-4C933DECA8B7}" destId="{4EAC7EF3-1BDF-43C5-845E-E27CFF3D4051}" srcOrd="5" destOrd="0" parTransId="{521ED058-35A3-499B-9BF9-0509F09E9F14}" sibTransId="{920BD5EB-5E45-4C82-825E-8CD31619737A}"/>
    <dgm:cxn modelId="{2EF01B91-CEAA-4CB9-B7CD-073032585381}" type="presParOf" srcId="{1516ABEF-47B5-4A5A-89A2-7E7CEC3E6420}" destId="{58CA5B27-8CD9-45F9-8B6B-A8FDC7572E81}" srcOrd="0" destOrd="0" presId="urn:microsoft.com/office/officeart/2005/8/layout/default"/>
    <dgm:cxn modelId="{2C87D671-A938-41E0-AAFD-813C7E8E791C}" type="presParOf" srcId="{1516ABEF-47B5-4A5A-89A2-7E7CEC3E6420}" destId="{29EE03EF-042C-4462-BCF4-8AF49B2C4C36}" srcOrd="1" destOrd="0" presId="urn:microsoft.com/office/officeart/2005/8/layout/default"/>
    <dgm:cxn modelId="{B1ED3DC7-5901-4B77-8C77-D5726557D868}" type="presParOf" srcId="{1516ABEF-47B5-4A5A-89A2-7E7CEC3E6420}" destId="{C2971FC0-5A20-491D-AEFE-58294222E483}" srcOrd="2" destOrd="0" presId="urn:microsoft.com/office/officeart/2005/8/layout/default"/>
    <dgm:cxn modelId="{103002A7-B087-4392-A38B-7D2A3176DB36}" type="presParOf" srcId="{1516ABEF-47B5-4A5A-89A2-7E7CEC3E6420}" destId="{73A901CB-BA33-42B9-B341-1A346DD1B611}" srcOrd="3" destOrd="0" presId="urn:microsoft.com/office/officeart/2005/8/layout/default"/>
    <dgm:cxn modelId="{4318C0D7-FFF9-44C9-A5EB-EBAE8B57B7F2}" type="presParOf" srcId="{1516ABEF-47B5-4A5A-89A2-7E7CEC3E6420}" destId="{5192DE43-34C1-4B65-A6C1-5795EA5A9051}" srcOrd="4" destOrd="0" presId="urn:microsoft.com/office/officeart/2005/8/layout/default"/>
    <dgm:cxn modelId="{DFC4DE3A-AF7B-4A58-8602-235FE6184B4F}" type="presParOf" srcId="{1516ABEF-47B5-4A5A-89A2-7E7CEC3E6420}" destId="{65E05AC6-59FF-44B9-9FA7-94A142D7E3F1}" srcOrd="5" destOrd="0" presId="urn:microsoft.com/office/officeart/2005/8/layout/default"/>
    <dgm:cxn modelId="{00F1F245-5B4D-40C0-A50E-BFF100D5AF13}" type="presParOf" srcId="{1516ABEF-47B5-4A5A-89A2-7E7CEC3E6420}" destId="{EAEC3EF2-A518-4BFA-AEB9-9FF79CB6B203}" srcOrd="6" destOrd="0" presId="urn:microsoft.com/office/officeart/2005/8/layout/default"/>
    <dgm:cxn modelId="{B037461A-1B92-4634-A0D1-C476C59F7B9A}" type="presParOf" srcId="{1516ABEF-47B5-4A5A-89A2-7E7CEC3E6420}" destId="{BBB974B7-905A-43EF-83F7-40A94B157779}" srcOrd="7" destOrd="0" presId="urn:microsoft.com/office/officeart/2005/8/layout/default"/>
    <dgm:cxn modelId="{15A1D66F-4B9D-4247-8A31-932DED62E919}" type="presParOf" srcId="{1516ABEF-47B5-4A5A-89A2-7E7CEC3E6420}" destId="{214E5594-0C75-4F3D-831D-DA9B674351BE}" srcOrd="8" destOrd="0" presId="urn:microsoft.com/office/officeart/2005/8/layout/default"/>
    <dgm:cxn modelId="{7670AF98-2D78-43E6-BE43-F62BEBA052EE}" type="presParOf" srcId="{1516ABEF-47B5-4A5A-89A2-7E7CEC3E6420}" destId="{8C67FD13-7CA2-4ECF-9350-FC05E2BD3AF6}" srcOrd="9" destOrd="0" presId="urn:microsoft.com/office/officeart/2005/8/layout/default"/>
    <dgm:cxn modelId="{779DF6ED-6B00-41C9-B15D-D92E091B138F}" type="presParOf" srcId="{1516ABEF-47B5-4A5A-89A2-7E7CEC3E6420}" destId="{D7157289-350F-4B2F-ADFD-6C9946C0092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61477-8039-4C5A-A2C3-987DAB70EC7E}">
      <dsp:nvSpPr>
        <dsp:cNvPr id="0" name=""/>
        <dsp:cNvSpPr/>
      </dsp:nvSpPr>
      <dsp:spPr>
        <a:xfrm>
          <a:off x="-4768553" y="-730893"/>
          <a:ext cx="5679774" cy="5679774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CB7FF-F935-4972-874C-10CA15DBD285}">
      <dsp:nvSpPr>
        <dsp:cNvPr id="0" name=""/>
        <dsp:cNvSpPr/>
      </dsp:nvSpPr>
      <dsp:spPr>
        <a:xfrm>
          <a:off x="477222" y="324278"/>
          <a:ext cx="6508897" cy="648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06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Давление со стороны взрослых</a:t>
          </a:r>
        </a:p>
      </dsp:txBody>
      <dsp:txXfrm>
        <a:off x="477222" y="324278"/>
        <a:ext cx="6508897" cy="648895"/>
      </dsp:txXfrm>
    </dsp:sp>
    <dsp:sp modelId="{BE49DB33-7C54-49F3-BECF-72973D5C027C}">
      <dsp:nvSpPr>
        <dsp:cNvPr id="0" name=""/>
        <dsp:cNvSpPr/>
      </dsp:nvSpPr>
      <dsp:spPr>
        <a:xfrm>
          <a:off x="71662" y="243166"/>
          <a:ext cx="811118" cy="811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4E37F-A5B0-4F6B-95BF-E323B03974F0}">
      <dsp:nvSpPr>
        <dsp:cNvPr id="0" name=""/>
        <dsp:cNvSpPr/>
      </dsp:nvSpPr>
      <dsp:spPr>
        <a:xfrm>
          <a:off x="849248" y="1297790"/>
          <a:ext cx="6136870" cy="648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06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Неуверенность в собственных силах</a:t>
          </a:r>
        </a:p>
      </dsp:txBody>
      <dsp:txXfrm>
        <a:off x="849248" y="1297790"/>
        <a:ext cx="6136870" cy="648895"/>
      </dsp:txXfrm>
    </dsp:sp>
    <dsp:sp modelId="{A5E82F56-4184-41C5-9F30-6718A0DB4F74}">
      <dsp:nvSpPr>
        <dsp:cNvPr id="0" name=""/>
        <dsp:cNvSpPr/>
      </dsp:nvSpPr>
      <dsp:spPr>
        <a:xfrm>
          <a:off x="443689" y="1216678"/>
          <a:ext cx="811118" cy="811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4EBBA-80F4-4463-82D6-B5B97A91E397}">
      <dsp:nvSpPr>
        <dsp:cNvPr id="0" name=""/>
        <dsp:cNvSpPr/>
      </dsp:nvSpPr>
      <dsp:spPr>
        <a:xfrm>
          <a:off x="849248" y="2271301"/>
          <a:ext cx="6136870" cy="648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06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Груз ответственности</a:t>
          </a:r>
        </a:p>
      </dsp:txBody>
      <dsp:txXfrm>
        <a:off x="849248" y="2271301"/>
        <a:ext cx="6136870" cy="648895"/>
      </dsp:txXfrm>
    </dsp:sp>
    <dsp:sp modelId="{DF5B472F-D6CF-4D7C-92E3-BF3584215E8B}">
      <dsp:nvSpPr>
        <dsp:cNvPr id="0" name=""/>
        <dsp:cNvSpPr/>
      </dsp:nvSpPr>
      <dsp:spPr>
        <a:xfrm>
          <a:off x="443689" y="2190189"/>
          <a:ext cx="811118" cy="811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48F8F-40AF-4FD9-A0C2-F427CEB44ADA}">
      <dsp:nvSpPr>
        <dsp:cNvPr id="0" name=""/>
        <dsp:cNvSpPr/>
      </dsp:nvSpPr>
      <dsp:spPr>
        <a:xfrm>
          <a:off x="477222" y="3244813"/>
          <a:ext cx="6508897" cy="648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06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Стрессовый характер процедуры экзамена</a:t>
          </a:r>
        </a:p>
      </dsp:txBody>
      <dsp:txXfrm>
        <a:off x="477222" y="3244813"/>
        <a:ext cx="6508897" cy="648895"/>
      </dsp:txXfrm>
    </dsp:sp>
    <dsp:sp modelId="{E1AC23EB-2A6F-40EA-BA58-BE0B7D3AB5B9}">
      <dsp:nvSpPr>
        <dsp:cNvPr id="0" name=""/>
        <dsp:cNvSpPr/>
      </dsp:nvSpPr>
      <dsp:spPr>
        <a:xfrm>
          <a:off x="71662" y="3163701"/>
          <a:ext cx="811118" cy="811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E900A-35D0-420E-959C-CAD35F25B9AD}">
      <dsp:nvSpPr>
        <dsp:cNvPr id="0" name=""/>
        <dsp:cNvSpPr/>
      </dsp:nvSpPr>
      <dsp:spPr>
        <a:xfrm rot="10800000">
          <a:off x="1167928" y="1235"/>
          <a:ext cx="7963582" cy="1166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252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Не заражайся чужим волнением Переживай свое волнение в одиночку, отойди в сторону, поброди по коридору, посмотри в окно.</a:t>
          </a:r>
          <a:endParaRPr lang="ru-RU" kern="1200" dirty="0"/>
        </a:p>
      </dsp:txBody>
      <dsp:txXfrm rot="10800000">
        <a:off x="1459472" y="1235"/>
        <a:ext cx="7672038" cy="1166176"/>
      </dsp:txXfrm>
    </dsp:sp>
    <dsp:sp modelId="{38704613-5B18-4F85-9281-41ECF13F4422}">
      <dsp:nvSpPr>
        <dsp:cNvPr id="0" name=""/>
        <dsp:cNvSpPr/>
      </dsp:nvSpPr>
      <dsp:spPr>
        <a:xfrm>
          <a:off x="1000684" y="1655"/>
          <a:ext cx="1166176" cy="11661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2C7A0-38DF-4F4D-95B9-A1CA155E2425}">
      <dsp:nvSpPr>
        <dsp:cNvPr id="0" name=""/>
        <dsp:cNvSpPr/>
      </dsp:nvSpPr>
      <dsp:spPr>
        <a:xfrm rot="10800000">
          <a:off x="1199524" y="1533740"/>
          <a:ext cx="7958363" cy="14586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252" tIns="68580" rIns="128016" bIns="68580" numCol="1" spcCol="1270" anchor="ctr" anchorCtr="0">
          <a:noAutofit/>
        </a:bodyPr>
        <a:lstStyle/>
        <a:p>
          <a:pPr marL="0" lvl="0" indent="36195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Выполняй дыхательные упражнения. Это самый быстрый, простой и наиболее эффективный способ преодоления ощущения стресса и паники. Закрой глаза и дыши медленно и глубоко. Выдох должен быть в 2-3 раза продолжительнее, чем вдох. </a:t>
          </a:r>
          <a:endParaRPr lang="ru-RU" kern="1200" dirty="0"/>
        </a:p>
      </dsp:txBody>
      <dsp:txXfrm rot="10800000">
        <a:off x="1564178" y="1533740"/>
        <a:ext cx="7593709" cy="1458618"/>
      </dsp:txXfrm>
    </dsp:sp>
    <dsp:sp modelId="{26E7A04C-1BDE-4DA0-98C5-35D9B43C9C0F}">
      <dsp:nvSpPr>
        <dsp:cNvPr id="0" name=""/>
        <dsp:cNvSpPr/>
      </dsp:nvSpPr>
      <dsp:spPr>
        <a:xfrm>
          <a:off x="938807" y="1617664"/>
          <a:ext cx="1166176" cy="11661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7F700-071F-443C-AC19-69341F78F0FB}">
      <dsp:nvSpPr>
        <dsp:cNvPr id="0" name=""/>
        <dsp:cNvSpPr/>
      </dsp:nvSpPr>
      <dsp:spPr>
        <a:xfrm rot="10800000">
          <a:off x="1131867" y="3324331"/>
          <a:ext cx="8034823" cy="11661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252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Сбрасывай напряжение. Избавиться от мучительного дискомфорта помогут простейшие движения. Сделай несколько круговых движений головой, разомни руки, пожми плечами</a:t>
          </a:r>
          <a:endParaRPr lang="ru-RU" kern="1200" dirty="0"/>
        </a:p>
      </dsp:txBody>
      <dsp:txXfrm rot="10800000">
        <a:off x="1423411" y="3324331"/>
        <a:ext cx="7743279" cy="1166176"/>
      </dsp:txXfrm>
    </dsp:sp>
    <dsp:sp modelId="{7DD1ECAE-260F-42E3-8AE5-68D17C4A6E44}">
      <dsp:nvSpPr>
        <dsp:cNvPr id="0" name=""/>
        <dsp:cNvSpPr/>
      </dsp:nvSpPr>
      <dsp:spPr>
        <a:xfrm>
          <a:off x="1000684" y="3322675"/>
          <a:ext cx="1166176" cy="11661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A5B27-8CD9-45F9-8B6B-A8FDC7572E81}">
      <dsp:nvSpPr>
        <dsp:cNvPr id="0" name=""/>
        <dsp:cNvSpPr/>
      </dsp:nvSpPr>
      <dsp:spPr>
        <a:xfrm>
          <a:off x="0" y="797504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Не допускай паники! Скажи себе «Стоп»!</a:t>
          </a:r>
        </a:p>
      </dsp:txBody>
      <dsp:txXfrm>
        <a:off x="0" y="797504"/>
        <a:ext cx="2539999" cy="1524000"/>
      </dsp:txXfrm>
    </dsp:sp>
    <dsp:sp modelId="{C2971FC0-5A20-491D-AEFE-58294222E483}">
      <dsp:nvSpPr>
        <dsp:cNvPr id="0" name=""/>
        <dsp:cNvSpPr/>
      </dsp:nvSpPr>
      <dsp:spPr>
        <a:xfrm>
          <a:off x="2794000" y="797504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Не реагируй на отвлекающие моменты.</a:t>
          </a:r>
        </a:p>
      </dsp:txBody>
      <dsp:txXfrm>
        <a:off x="2794000" y="797504"/>
        <a:ext cx="2539999" cy="1524000"/>
      </dsp:txXfrm>
    </dsp:sp>
    <dsp:sp modelId="{5192DE43-34C1-4B65-A6C1-5795EA5A9051}">
      <dsp:nvSpPr>
        <dsp:cNvPr id="0" name=""/>
        <dsp:cNvSpPr/>
      </dsp:nvSpPr>
      <dsp:spPr>
        <a:xfrm>
          <a:off x="5587999" y="797504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Садись на всю глубину стула. Это поможет чувствовать себя увереннее. </a:t>
          </a:r>
        </a:p>
      </dsp:txBody>
      <dsp:txXfrm>
        <a:off x="5587999" y="797504"/>
        <a:ext cx="2539999" cy="1524000"/>
      </dsp:txXfrm>
    </dsp:sp>
    <dsp:sp modelId="{EAEC3EF2-A518-4BFA-AEB9-9FF79CB6B203}">
      <dsp:nvSpPr>
        <dsp:cNvPr id="0" name=""/>
        <dsp:cNvSpPr/>
      </dsp:nvSpPr>
      <dsp:spPr>
        <a:xfrm>
          <a:off x="0" y="2575505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Пробеги глазами весь текст, чтобы понять, какого типа задания содержатся.</a:t>
          </a:r>
        </a:p>
      </dsp:txBody>
      <dsp:txXfrm>
        <a:off x="0" y="2575505"/>
        <a:ext cx="2539999" cy="1524000"/>
      </dsp:txXfrm>
    </dsp:sp>
    <dsp:sp modelId="{214E5594-0C75-4F3D-831D-DA9B674351BE}">
      <dsp:nvSpPr>
        <dsp:cNvPr id="0" name=""/>
        <dsp:cNvSpPr/>
      </dsp:nvSpPr>
      <dsp:spPr>
        <a:xfrm>
          <a:off x="2794000" y="2575505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Не спеши с ответами. Перечитывай задания несколько раз.</a:t>
          </a:r>
        </a:p>
      </dsp:txBody>
      <dsp:txXfrm>
        <a:off x="2794000" y="2575505"/>
        <a:ext cx="2539999" cy="1524000"/>
      </dsp:txXfrm>
    </dsp:sp>
    <dsp:sp modelId="{D7157289-350F-4B2F-ADFD-6C9946C0092E}">
      <dsp:nvSpPr>
        <dsp:cNvPr id="0" name=""/>
        <dsp:cNvSpPr/>
      </dsp:nvSpPr>
      <dsp:spPr>
        <a:xfrm>
          <a:off x="5587999" y="2575505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Если в течение отведенного времени не смог ответить на вопрос – положись на интуицию и укажи наиболее вероятный вариант.</a:t>
          </a:r>
        </a:p>
      </dsp:txBody>
      <dsp:txXfrm>
        <a:off x="5587999" y="2575505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2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5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91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52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966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20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2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3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0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2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5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7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9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8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1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A38F7-E9BC-4747-82AD-15C7BF98CC7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ADB9FE-E79A-413C-9870-C5DFD99B5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4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5369" y="2590964"/>
            <a:ext cx="7955157" cy="1352929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сохранить самообладание в период подготовки к ГИА</a:t>
            </a:r>
            <a:endParaRPr lang="ru-RU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7830" y="4458786"/>
            <a:ext cx="8845062" cy="135292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Рекомендации выпускникам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при сдаче ГИА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0B362-F420-4228-8D13-882A0B795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-15496"/>
            <a:ext cx="1276350" cy="20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4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2880" lvl="0" indent="-18288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ru-RU" sz="2200" cap="none" dirty="0">
                <a:solidFill>
                  <a:srgbClr val="FFFFFF"/>
                </a:solidFill>
                <a:ea typeface="+mn-ea"/>
                <a:cs typeface="+mn-cs"/>
              </a:rPr>
              <a:t>Спасибо за внимание!</a:t>
            </a:r>
            <a:br>
              <a:rPr lang="ru-RU" sz="2200" cap="none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ru-RU" cap="none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  <a:r>
              <a:rPr lang="ru-RU" sz="2200" cap="none" dirty="0">
                <a:ea typeface="+mn-ea"/>
                <a:cs typeface="+mn-cs"/>
              </a:rPr>
              <a:t/>
            </a:r>
            <a:br>
              <a:rPr lang="ru-RU" sz="2200" cap="none" dirty="0"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МКУ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ЦДиК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Конарева О.В.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+7(3462)77-12-08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для детей, нуждающихся в психолого-педагогической и медико-социальной помощи «Центр диагностики                                    и консультирования»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0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устойчивость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02919" y="1792937"/>
            <a:ext cx="9784080" cy="874064"/>
          </a:xfrm>
        </p:spPr>
        <p:txBody>
          <a:bodyPr rtlCol="0">
            <a:normAutofit fontScale="7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психики и организма человека к стрессу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2777277"/>
            <a:ext cx="5703887" cy="385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03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Стрессовые факторы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254713"/>
              </p:ext>
            </p:extLst>
          </p:nvPr>
        </p:nvGraphicFramePr>
        <p:xfrm>
          <a:off x="4810125" y="1954213"/>
          <a:ext cx="7043738" cy="4217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Картинки по запросу стресс клипар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2767012"/>
            <a:ext cx="30241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00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Сохраняй позитивный настрой!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5797956" cy="420624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Запрети себе бояться!  Постарайся направить свои мысли в другое русло: "Я долго и целеустремленно работал, я сделал все от меня зависящее, из всего материала есть то, что я знаю и достаточно хорошо".</a:t>
            </a:r>
          </a:p>
          <a:p>
            <a:r>
              <a:rPr lang="ru-RU" sz="2400" dirty="0"/>
              <a:t>Научись никогда не думать о провале на экзамене. Настраивай себя на успех: "У меня все получится, в нужный момент я все вспомню".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063" y="2369820"/>
            <a:ext cx="3610168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5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экзамена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35" y="2678114"/>
            <a:ext cx="4799664" cy="3217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3650" y="2356546"/>
            <a:ext cx="54959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Идти на экзамен на голодный желудок</a:t>
            </a:r>
          </a:p>
          <a:p>
            <a:endParaRPr lang="ru-RU" sz="3200" dirty="0"/>
          </a:p>
          <a:p>
            <a:r>
              <a:rPr lang="ru-RU" sz="3200" dirty="0"/>
              <a:t>Плотный, калорийный завтрак</a:t>
            </a:r>
          </a:p>
          <a:p>
            <a:endParaRPr lang="ru-RU" sz="3200" dirty="0"/>
          </a:p>
          <a:p>
            <a:r>
              <a:rPr lang="ru-RU" sz="3200" dirty="0"/>
              <a:t>Легкий, питательный завтрак</a:t>
            </a:r>
          </a:p>
        </p:txBody>
      </p:sp>
      <p:sp>
        <p:nvSpPr>
          <p:cNvPr id="7" name="Умножение 6"/>
          <p:cNvSpPr/>
          <p:nvPr/>
        </p:nvSpPr>
        <p:spPr>
          <a:xfrm>
            <a:off x="5219700" y="2351783"/>
            <a:ext cx="1219200" cy="11906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5219700" y="3691732"/>
            <a:ext cx="1219200" cy="11906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5829301" y="5400783"/>
            <a:ext cx="609600" cy="692440"/>
          </a:xfrm>
          <a:prstGeom prst="diagStripe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5400000">
            <a:off x="5123799" y="5387722"/>
            <a:ext cx="692440" cy="718562"/>
          </a:xfrm>
          <a:prstGeom prst="diagStripe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24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экзамена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856" y="2506663"/>
            <a:ext cx="3512735" cy="3341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6425" y="2105025"/>
            <a:ext cx="5629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Собираясь на экзамен, включи бодрую, энергичную музыку. Вдохновляйся любимыми треками.</a:t>
            </a:r>
          </a:p>
          <a:p>
            <a:endParaRPr lang="ru-RU" sz="2600" dirty="0"/>
          </a:p>
          <a:p>
            <a:r>
              <a:rPr lang="ru-RU" sz="2600" dirty="0"/>
              <a:t>Не принимай успокоительные!  Вялость и заторможенность не позволят сосредоточиться!</a:t>
            </a:r>
          </a:p>
          <a:p>
            <a:endParaRPr lang="ru-RU" sz="2600" dirty="0"/>
          </a:p>
          <a:p>
            <a:r>
              <a:rPr lang="ru-RU" sz="2600" dirty="0"/>
              <a:t>Хорошо выпить чай с мятой.</a:t>
            </a:r>
          </a:p>
        </p:txBody>
      </p:sp>
      <p:sp>
        <p:nvSpPr>
          <p:cNvPr id="7" name="Умножение 6"/>
          <p:cNvSpPr/>
          <p:nvPr/>
        </p:nvSpPr>
        <p:spPr>
          <a:xfrm>
            <a:off x="4332316" y="3904358"/>
            <a:ext cx="1219200" cy="11906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иагональная полоса 7"/>
          <p:cNvSpPr/>
          <p:nvPr/>
        </p:nvSpPr>
        <p:spPr>
          <a:xfrm>
            <a:off x="4941916" y="5506013"/>
            <a:ext cx="609600" cy="692440"/>
          </a:xfrm>
          <a:prstGeom prst="diagStripe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 rot="5400000">
            <a:off x="4292837" y="5545491"/>
            <a:ext cx="688557" cy="609600"/>
          </a:xfrm>
          <a:prstGeom prst="diagStripe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969381" y="2608873"/>
            <a:ext cx="609600" cy="692440"/>
          </a:xfrm>
          <a:prstGeom prst="diagStripe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 rot="5400000">
            <a:off x="4263880" y="2595812"/>
            <a:ext cx="692440" cy="718562"/>
          </a:xfrm>
          <a:prstGeom prst="diagStripe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09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побороть страх перед экзаменом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66" y="2219325"/>
            <a:ext cx="2933634" cy="409575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30309958"/>
              </p:ext>
            </p:extLst>
          </p:nvPr>
        </p:nvGraphicFramePr>
        <p:xfrm>
          <a:off x="-611767" y="2157779"/>
          <a:ext cx="9455363" cy="449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64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 на экзамене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0" y="2818247"/>
            <a:ext cx="3586525" cy="299677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83523134"/>
              </p:ext>
            </p:extLst>
          </p:nvPr>
        </p:nvGraphicFramePr>
        <p:xfrm>
          <a:off x="3846051" y="1868129"/>
          <a:ext cx="8128000" cy="4897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4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8747" y="2011679"/>
            <a:ext cx="6587614" cy="465459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бывает великих побед, без великих препятствий!» </a:t>
            </a:r>
          </a:p>
          <a:p>
            <a:pPr marL="0" indent="0" algn="r">
              <a:buNone/>
            </a:pPr>
            <a:r>
              <a:rPr lang="ru-R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Вольтер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39AC36-33FB-4DF5-ADD2-1E034950C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9" y="1066799"/>
            <a:ext cx="5090746" cy="50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819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</TotalTime>
  <Words>380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Trebuchet MS</vt:lpstr>
      <vt:lpstr>Wingdings 2</vt:lpstr>
      <vt:lpstr>Wingdings 3</vt:lpstr>
      <vt:lpstr>Аспект</vt:lpstr>
      <vt:lpstr> Как сохранить самообладание в период подготовки к ГИА</vt:lpstr>
      <vt:lpstr>Психологическая устойчивость</vt:lpstr>
      <vt:lpstr>Стрессовые факторы</vt:lpstr>
      <vt:lpstr>Сохраняй позитивный настрой!</vt:lpstr>
      <vt:lpstr>В день экзамена</vt:lpstr>
      <vt:lpstr>В день экзамена</vt:lpstr>
      <vt:lpstr>Как побороть страх перед экзаменом</vt:lpstr>
      <vt:lpstr>Поведение на экзамене </vt:lpstr>
      <vt:lpstr>Презентация PowerPoint</vt:lpstr>
      <vt:lpstr>Спасибо за внимание!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Экзамен без стресса</dc:title>
  <dc:creator>Павел Ходовец</dc:creator>
  <cp:lastModifiedBy>Анисимова Валентина Александровна</cp:lastModifiedBy>
  <cp:revision>22</cp:revision>
  <dcterms:created xsi:type="dcterms:W3CDTF">2023-05-02T05:31:29Z</dcterms:created>
  <dcterms:modified xsi:type="dcterms:W3CDTF">2024-12-20T07:04:14Z</dcterms:modified>
</cp:coreProperties>
</file>